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>
        <p:scale>
          <a:sx n="86" d="100"/>
          <a:sy n="86" d="100"/>
        </p:scale>
        <p:origin x="33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80297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410066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737478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C5F383D-244A-0B40-945D-D710B7908663}"/>
              </a:ext>
            </a:extLst>
          </p:cNvPr>
          <p:cNvSpPr txBox="1"/>
          <p:nvPr/>
        </p:nvSpPr>
        <p:spPr>
          <a:xfrm>
            <a:off x="7230849" y="2900033"/>
            <a:ext cx="1354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Highest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33041-7FAE-3240-852D-AF4D387CBD53}"/>
              </a:ext>
            </a:extLst>
          </p:cNvPr>
          <p:cNvCxnSpPr>
            <a:cxnSpLocks/>
          </p:cNvCxnSpPr>
          <p:nvPr/>
        </p:nvCxnSpPr>
        <p:spPr>
          <a:xfrm flipH="1">
            <a:off x="7884142" y="3543571"/>
            <a:ext cx="24297" cy="1164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815F3F5-A3A3-7A4A-AAB5-ED195E3A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40" y="661588"/>
            <a:ext cx="2354361" cy="4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  <p:bldP spid="57" grpId="0"/>
      <p:bldP spid="57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4027</TotalTime>
  <Words>294</Words>
  <Application>Microsoft Macintosh PowerPoint</Application>
  <PresentationFormat>Widescreen</PresentationFormat>
  <Paragraphs>260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88</cp:revision>
  <cp:lastPrinted>2018-04-23T21:08:18Z</cp:lastPrinted>
  <dcterms:created xsi:type="dcterms:W3CDTF">2018-04-22T23:04:21Z</dcterms:created>
  <dcterms:modified xsi:type="dcterms:W3CDTF">2018-04-25T23:39:20Z</dcterms:modified>
</cp:coreProperties>
</file>